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37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14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0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1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88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8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75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35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2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9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EA52-67FA-4C9D-B451-D5F6E3CEDC4A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F3F1-DFC4-495D-A1A4-F836CE7B96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4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910055" y="146008"/>
            <a:ext cx="10326030" cy="6524603"/>
            <a:chOff x="910055" y="146008"/>
            <a:chExt cx="10326030" cy="6524603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6" b="15332"/>
            <a:stretch/>
          </p:blipFill>
          <p:spPr>
            <a:xfrm>
              <a:off x="910055" y="146008"/>
              <a:ext cx="10326030" cy="6510630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910055" y="5839614"/>
              <a:ext cx="10326030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dirty="0"/>
                <a:t>- Número do Chassi localizado no assolho lado do passageiro (No degrau de acesso ao veículo necessário remover tampa protetora)</a:t>
              </a:r>
            </a:p>
          </p:txBody>
        </p:sp>
        <p:sp>
          <p:nvSpPr>
            <p:cNvPr id="16" name="Texto explicativo retangular com cantos arredondados 15"/>
            <p:cNvSpPr/>
            <p:nvPr/>
          </p:nvSpPr>
          <p:spPr>
            <a:xfrm>
              <a:off x="4010576" y="2719570"/>
              <a:ext cx="1694117" cy="1389828"/>
            </a:xfrm>
            <a:prstGeom prst="wedgeRoundRectCallout">
              <a:avLst>
                <a:gd name="adj1" fmla="val 19487"/>
                <a:gd name="adj2" fmla="val 79831"/>
                <a:gd name="adj3" fmla="val 16667"/>
              </a:avLst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4045102" y="2763654"/>
              <a:ext cx="1635841" cy="1317797"/>
              <a:chOff x="3676967" y="2789801"/>
              <a:chExt cx="3333736" cy="1630405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7" y="2789801"/>
                <a:ext cx="3333736" cy="163040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88771">
                <a:off x="4276918" y="3569378"/>
                <a:ext cx="669638" cy="29810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9" name="CaixaDeTexto 3">
            <a:extLst>
              <a:ext uri="{FF2B5EF4-FFF2-40B4-BE49-F238E27FC236}">
                <a16:creationId xmlns:a16="http://schemas.microsoft.com/office/drawing/2014/main" id="{F58BF050-FCCF-490C-9924-BCC39CD55796}"/>
              </a:ext>
            </a:extLst>
          </p:cNvPr>
          <p:cNvSpPr txBox="1"/>
          <p:nvPr/>
        </p:nvSpPr>
        <p:spPr>
          <a:xfrm>
            <a:off x="429190" y="59481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36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778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11456" y="110755"/>
            <a:ext cx="11129479" cy="6836958"/>
            <a:chOff x="211456" y="110755"/>
            <a:chExt cx="11129479" cy="6836958"/>
          </a:xfrm>
        </p:grpSpPr>
        <p:sp>
          <p:nvSpPr>
            <p:cNvPr id="12" name="AutoShape 4" descr="Resultado de imagem para cofre do motor da ecosport"/>
            <p:cNvSpPr>
              <a:spLocks noChangeAspect="1" noChangeArrowheads="1"/>
            </p:cNvSpPr>
            <p:nvPr/>
          </p:nvSpPr>
          <p:spPr bwMode="auto">
            <a:xfrm>
              <a:off x="10526209" y="6642912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11457" y="5443510"/>
              <a:ext cx="11129475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1 - Número do Chassi Localizado no Compartimento do Motor Torre do Amortecedor (Remover Proteção)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11456" y="5888016"/>
              <a:ext cx="11129475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2 - Número do Chassi Localizado no Compartimento do Motor - Painel Corta Fogo lado do Passageiro.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11460" y="6307800"/>
              <a:ext cx="11129475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3 - Número do Chassi Localizado no Compartimento do Motor Lado do Passageiro (Caixa de Roda Direita)</a:t>
              </a: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t="15780" b="40325"/>
            <a:stretch/>
          </p:blipFill>
          <p:spPr>
            <a:xfrm>
              <a:off x="211460" y="110755"/>
              <a:ext cx="10915719" cy="5317736"/>
            </a:xfrm>
            <a:prstGeom prst="rect">
              <a:avLst/>
            </a:prstGeom>
          </p:spPr>
        </p:pic>
        <p:sp>
          <p:nvSpPr>
            <p:cNvPr id="19" name="Texto explicativo retangular com cantos arredondados 18"/>
            <p:cNvSpPr/>
            <p:nvPr/>
          </p:nvSpPr>
          <p:spPr>
            <a:xfrm>
              <a:off x="3474231" y="2207606"/>
              <a:ext cx="2301966" cy="1402373"/>
            </a:xfrm>
            <a:prstGeom prst="wedgeRoundRectCallout">
              <a:avLst>
                <a:gd name="adj1" fmla="val -91935"/>
                <a:gd name="adj2" fmla="val -82835"/>
                <a:gd name="adj3" fmla="val 16667"/>
              </a:avLst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Texto explicativo retangular com cantos arredondados 19"/>
            <p:cNvSpPr/>
            <p:nvPr/>
          </p:nvSpPr>
          <p:spPr>
            <a:xfrm>
              <a:off x="6490722" y="2068436"/>
              <a:ext cx="2301966" cy="1402373"/>
            </a:xfrm>
            <a:prstGeom prst="wedgeRoundRectCallout">
              <a:avLst>
                <a:gd name="adj1" fmla="val -130626"/>
                <a:gd name="adj2" fmla="val -91303"/>
                <a:gd name="adj3" fmla="val 16667"/>
              </a:avLst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Texto explicativo retangular com cantos arredondados 21"/>
            <p:cNvSpPr/>
            <p:nvPr/>
          </p:nvSpPr>
          <p:spPr>
            <a:xfrm>
              <a:off x="2047213" y="3908293"/>
              <a:ext cx="2301966" cy="1402373"/>
            </a:xfrm>
            <a:prstGeom prst="wedgeRoundRectCallout">
              <a:avLst>
                <a:gd name="adj1" fmla="val -68205"/>
                <a:gd name="adj2" fmla="val -176830"/>
                <a:gd name="adj3" fmla="val 16667"/>
              </a:avLst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6033522" y="1611184"/>
              <a:ext cx="457200" cy="4348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4" name="Elipse 23"/>
            <p:cNvSpPr/>
            <p:nvPr/>
          </p:nvSpPr>
          <p:spPr>
            <a:xfrm>
              <a:off x="1614246" y="3484163"/>
              <a:ext cx="457200" cy="43489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" name="Elipse 24"/>
            <p:cNvSpPr/>
            <p:nvPr/>
          </p:nvSpPr>
          <p:spPr>
            <a:xfrm>
              <a:off x="3122491" y="1654883"/>
              <a:ext cx="457200" cy="43489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1</a:t>
              </a: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166" y="2273980"/>
              <a:ext cx="2231031" cy="12528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63" t="13573" r="24178" b="29870"/>
            <a:stretch/>
          </p:blipFill>
          <p:spPr>
            <a:xfrm>
              <a:off x="6543305" y="2121454"/>
              <a:ext cx="2213758" cy="12986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56" r="21661"/>
            <a:stretch/>
          </p:blipFill>
          <p:spPr>
            <a:xfrm rot="5400000">
              <a:off x="2535088" y="3528009"/>
              <a:ext cx="1307141" cy="21869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7" name="CaixaDeTexto 3">
            <a:extLst>
              <a:ext uri="{FF2B5EF4-FFF2-40B4-BE49-F238E27FC236}">
                <a16:creationId xmlns:a16="http://schemas.microsoft.com/office/drawing/2014/main" id="{F58BF050-FCCF-490C-9924-BCC39CD55796}"/>
              </a:ext>
            </a:extLst>
          </p:cNvPr>
          <p:cNvSpPr txBox="1"/>
          <p:nvPr/>
        </p:nvSpPr>
        <p:spPr>
          <a:xfrm>
            <a:off x="11491025" y="208601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37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48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91886" y="498761"/>
            <a:ext cx="10879970" cy="5777617"/>
            <a:chOff x="391886" y="498761"/>
            <a:chExt cx="10879970" cy="5777617"/>
          </a:xfrm>
        </p:grpSpPr>
        <p:sp>
          <p:nvSpPr>
            <p:cNvPr id="13" name="CaixaDeTexto 12"/>
            <p:cNvSpPr txBox="1"/>
            <p:nvPr/>
          </p:nvSpPr>
          <p:spPr>
            <a:xfrm>
              <a:off x="391886" y="5445381"/>
              <a:ext cx="10879970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dirty="0"/>
                <a:t>Número do Chassi localizado na Coluna da Porta Direita (Próximo a Dobradiça da Porta Lado do Passageiro)</a:t>
              </a: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" t="18880" b="18783"/>
            <a:stretch/>
          </p:blipFill>
          <p:spPr>
            <a:xfrm>
              <a:off x="391886" y="498761"/>
              <a:ext cx="10879970" cy="4946620"/>
            </a:xfrm>
            <a:prstGeom prst="rect">
              <a:avLst/>
            </a:prstGeom>
          </p:spPr>
        </p:pic>
        <p:sp>
          <p:nvSpPr>
            <p:cNvPr id="16" name="Texto explicativo retangular com cantos arredondados 15"/>
            <p:cNvSpPr/>
            <p:nvPr/>
          </p:nvSpPr>
          <p:spPr>
            <a:xfrm>
              <a:off x="8110847" y="697645"/>
              <a:ext cx="2968831" cy="1816925"/>
            </a:xfrm>
            <a:prstGeom prst="wedgeRoundRectCallout">
              <a:avLst>
                <a:gd name="adj1" fmla="val -45988"/>
                <a:gd name="adj2" fmla="val 72846"/>
                <a:gd name="adj3" fmla="val 16667"/>
              </a:avLst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459" y="760021"/>
              <a:ext cx="2905344" cy="15912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CaixaDeTexto 3">
            <a:extLst>
              <a:ext uri="{FF2B5EF4-FFF2-40B4-BE49-F238E27FC236}">
                <a16:creationId xmlns:a16="http://schemas.microsoft.com/office/drawing/2014/main" id="{F58BF050-FCCF-490C-9924-BCC39CD55796}"/>
              </a:ext>
            </a:extLst>
          </p:cNvPr>
          <p:cNvSpPr txBox="1"/>
          <p:nvPr/>
        </p:nvSpPr>
        <p:spPr>
          <a:xfrm>
            <a:off x="0" y="0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38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021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101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Blademir Pires</dc:creator>
  <cp:lastModifiedBy>Leandro Vanni</cp:lastModifiedBy>
  <cp:revision>55</cp:revision>
  <dcterms:created xsi:type="dcterms:W3CDTF">2019-09-17T12:56:51Z</dcterms:created>
  <dcterms:modified xsi:type="dcterms:W3CDTF">2019-09-30T12:11:19Z</dcterms:modified>
</cp:coreProperties>
</file>