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03" autoAdjust="0"/>
    <p:restoredTop sz="94660"/>
  </p:normalViewPr>
  <p:slideViewPr>
    <p:cSldViewPr snapToGrid="0">
      <p:cViewPr varScale="1">
        <p:scale>
          <a:sx n="44" d="100"/>
          <a:sy n="44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37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14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80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3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1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88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8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75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35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26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9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4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27324" y="33946"/>
            <a:ext cx="11435794" cy="6695550"/>
            <a:chOff x="327324" y="33946"/>
            <a:chExt cx="11435794" cy="6695550"/>
          </a:xfrm>
        </p:grpSpPr>
        <p:sp>
          <p:nvSpPr>
            <p:cNvPr id="12" name="AutoShape 4" descr="Resultado de imagem para cofre do motor da ecosport"/>
            <p:cNvSpPr>
              <a:spLocks noChangeAspect="1" noChangeArrowheads="1"/>
            </p:cNvSpPr>
            <p:nvPr/>
          </p:nvSpPr>
          <p:spPr bwMode="auto">
            <a:xfrm>
              <a:off x="9795155" y="5595897"/>
              <a:ext cx="282366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27324" y="4664508"/>
              <a:ext cx="11433792" cy="43088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1- Número do Chassi Localizado no Compartimento do Motor – Torre do Amortecedor Lado do </a:t>
              </a:r>
              <a:r>
                <a:rPr lang="pt-BR" sz="2200" dirty="0"/>
                <a:t>Passageiro</a:t>
              </a:r>
              <a:r>
                <a:rPr lang="pt-BR" sz="2000" dirty="0"/>
                <a:t>.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29326" y="5960055"/>
              <a:ext cx="11433792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t-BR" sz="2200" dirty="0"/>
                <a:t>4- Número do Chassi Localizado no Compartimento do Motor - Painel Corta Fogo (Parte Dianteira Centralizado)</a:t>
              </a: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717229" y="33946"/>
              <a:ext cx="10712770" cy="4582425"/>
              <a:chOff x="475183" y="33946"/>
              <a:chExt cx="10712770" cy="4582425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475183" y="33946"/>
                <a:ext cx="10712770" cy="4582425"/>
                <a:chOff x="569312" y="272983"/>
                <a:chExt cx="10402608" cy="4789830"/>
              </a:xfrm>
            </p:grpSpPr>
            <p:pic>
              <p:nvPicPr>
                <p:cNvPr id="4" name="Imagem 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236"/>
                <a:stretch/>
              </p:blipFill>
              <p:spPr>
                <a:xfrm>
                  <a:off x="569312" y="272983"/>
                  <a:ext cx="10402608" cy="4789830"/>
                </a:xfrm>
                <a:prstGeom prst="rect">
                  <a:avLst/>
                </a:prstGeom>
              </p:spPr>
            </p:pic>
            <p:sp>
              <p:nvSpPr>
                <p:cNvPr id="15" name="Texto explicativo retangular com cantos arredondados 14"/>
                <p:cNvSpPr/>
                <p:nvPr/>
              </p:nvSpPr>
              <p:spPr>
                <a:xfrm>
                  <a:off x="6376607" y="3644539"/>
                  <a:ext cx="1935037" cy="1336493"/>
                </a:xfrm>
                <a:prstGeom prst="wedgeRoundRectCallout">
                  <a:avLst>
                    <a:gd name="adj1" fmla="val -175001"/>
                    <a:gd name="adj2" fmla="val -15406"/>
                    <a:gd name="adj3" fmla="val 16667"/>
                  </a:avLst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Texto explicativo retangular com cantos arredondados 18"/>
                <p:cNvSpPr/>
                <p:nvPr/>
              </p:nvSpPr>
              <p:spPr>
                <a:xfrm>
                  <a:off x="6376608" y="466895"/>
                  <a:ext cx="1935037" cy="1336493"/>
                </a:xfrm>
                <a:prstGeom prst="wedgeRoundRectCallout">
                  <a:avLst>
                    <a:gd name="adj1" fmla="val -197933"/>
                    <a:gd name="adj2" fmla="val 109078"/>
                    <a:gd name="adj3" fmla="val 16667"/>
                  </a:avLst>
                </a:prstGeom>
                <a:noFill/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0" name="Texto explicativo retangular com cantos arredondados 19"/>
                <p:cNvSpPr/>
                <p:nvPr/>
              </p:nvSpPr>
              <p:spPr>
                <a:xfrm>
                  <a:off x="6287444" y="2093098"/>
                  <a:ext cx="2113366" cy="1286199"/>
                </a:xfrm>
                <a:prstGeom prst="wedgeRoundRectCallout">
                  <a:avLst>
                    <a:gd name="adj1" fmla="val -201538"/>
                    <a:gd name="adj2" fmla="val 28109"/>
                    <a:gd name="adj3" fmla="val 16667"/>
                  </a:avLst>
                </a:pr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Texto explicativo retangular com cantos arredondados 20"/>
                <p:cNvSpPr/>
                <p:nvPr/>
              </p:nvSpPr>
              <p:spPr>
                <a:xfrm>
                  <a:off x="1537923" y="330276"/>
                  <a:ext cx="1935037" cy="1336493"/>
                </a:xfrm>
                <a:prstGeom prst="wedgeRoundRectCallout">
                  <a:avLst>
                    <a:gd name="adj1" fmla="val 90579"/>
                    <a:gd name="adj2" fmla="val 4643"/>
                    <a:gd name="adj3" fmla="val 16667"/>
                  </a:avLst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2" name="Elipse 21"/>
              <p:cNvSpPr/>
              <p:nvPr/>
            </p:nvSpPr>
            <p:spPr>
              <a:xfrm>
                <a:off x="8595998" y="3530821"/>
                <a:ext cx="457200" cy="4348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2135025" y="1498059"/>
                <a:ext cx="457200" cy="43489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8681740" y="2231263"/>
                <a:ext cx="457200" cy="43489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8681740" y="572233"/>
                <a:ext cx="457200" cy="43489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25" name="CaixaDeTexto 24"/>
            <p:cNvSpPr txBox="1"/>
            <p:nvPr/>
          </p:nvSpPr>
          <p:spPr>
            <a:xfrm>
              <a:off x="327324" y="5106616"/>
              <a:ext cx="11433792" cy="4308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2- Número do Chassi Localizado no Compartimento do Motor – Na Caixa de Roda Lado do </a:t>
              </a:r>
              <a:r>
                <a:rPr lang="pt-BR" sz="2200" dirty="0"/>
                <a:t>Passageiro</a:t>
              </a:r>
              <a:r>
                <a:rPr lang="pt-BR" sz="2000" dirty="0"/>
                <a:t>.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327324" y="5548724"/>
              <a:ext cx="11433792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3- Número do Chassi Localizado no Painel Dianteiro Lado do Passageiro – (Próximo ao Farol Direito)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090" y="120879"/>
              <a:ext cx="1906467" cy="12196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21496" r="13312" b="24095"/>
            <a:stretch/>
          </p:blipFill>
          <p:spPr>
            <a:xfrm>
              <a:off x="6738014" y="247182"/>
              <a:ext cx="1910766" cy="12239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514" y="1828675"/>
              <a:ext cx="2094375" cy="11027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" r="19980"/>
            <a:stretch/>
          </p:blipFill>
          <p:spPr>
            <a:xfrm>
              <a:off x="6738014" y="3303671"/>
              <a:ext cx="1910766" cy="120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7" name="CaixaDeTexto 3">
            <a:extLst>
              <a:ext uri="{FF2B5EF4-FFF2-40B4-BE49-F238E27FC236}">
                <a16:creationId xmlns:a16="http://schemas.microsoft.com/office/drawing/2014/main" id="{F58BF050-FCCF-490C-9924-BCC39CD55796}"/>
              </a:ext>
            </a:extLst>
          </p:cNvPr>
          <p:cNvSpPr txBox="1"/>
          <p:nvPr/>
        </p:nvSpPr>
        <p:spPr>
          <a:xfrm>
            <a:off x="126106" y="88758"/>
            <a:ext cx="5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49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48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25366" y="434000"/>
            <a:ext cx="9618834" cy="6205525"/>
            <a:chOff x="1125366" y="434000"/>
            <a:chExt cx="9618834" cy="6205525"/>
          </a:xfrm>
        </p:grpSpPr>
        <p:grpSp>
          <p:nvGrpSpPr>
            <p:cNvPr id="8" name="Grupo 7"/>
            <p:cNvGrpSpPr/>
            <p:nvPr/>
          </p:nvGrpSpPr>
          <p:grpSpPr>
            <a:xfrm>
              <a:off x="1125366" y="434000"/>
              <a:ext cx="9618834" cy="6205525"/>
              <a:chOff x="1477387" y="1155793"/>
              <a:chExt cx="6877965" cy="4596651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884"/>
              <a:stretch/>
            </p:blipFill>
            <p:spPr>
              <a:xfrm>
                <a:off x="1477387" y="1155793"/>
                <a:ext cx="6877965" cy="4548715"/>
              </a:xfrm>
              <a:prstGeom prst="rect">
                <a:avLst/>
              </a:prstGeom>
            </p:spPr>
          </p:pic>
          <p:sp>
            <p:nvSpPr>
              <p:cNvPr id="13" name="CaixaDeTexto 12"/>
              <p:cNvSpPr txBox="1"/>
              <p:nvPr/>
            </p:nvSpPr>
            <p:spPr>
              <a:xfrm>
                <a:off x="1477387" y="5136895"/>
                <a:ext cx="6877965" cy="61554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Número do Chassi localizado no Assoalho Direito em Baixo do Banco do Passageiro (Visto pela parte de trás do banco)</a:t>
                </a:r>
              </a:p>
            </p:txBody>
          </p:sp>
          <p:sp>
            <p:nvSpPr>
              <p:cNvPr id="16" name="Texto explicativo retangular com cantos arredondados 15"/>
              <p:cNvSpPr/>
              <p:nvPr/>
            </p:nvSpPr>
            <p:spPr>
              <a:xfrm>
                <a:off x="3921556" y="2442906"/>
                <a:ext cx="1753355" cy="1426497"/>
              </a:xfrm>
              <a:prstGeom prst="wedgeRoundRectCallout">
                <a:avLst>
                  <a:gd name="adj1" fmla="val 19487"/>
                  <a:gd name="adj2" fmla="val 79831"/>
                  <a:gd name="adj3" fmla="val 16667"/>
                </a:avLst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1" t="16770" r="24048"/>
            <a:stretch/>
          </p:blipFill>
          <p:spPr>
            <a:xfrm rot="16200000">
              <a:off x="4867303" y="1932709"/>
              <a:ext cx="1789621" cy="23594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CaixaDeTexto 3">
            <a:extLst>
              <a:ext uri="{FF2B5EF4-FFF2-40B4-BE49-F238E27FC236}">
                <a16:creationId xmlns:a16="http://schemas.microsoft.com/office/drawing/2014/main" id="{F58BF050-FCCF-490C-9924-BCC39CD55796}"/>
              </a:ext>
            </a:extLst>
          </p:cNvPr>
          <p:cNvSpPr txBox="1"/>
          <p:nvPr/>
        </p:nvSpPr>
        <p:spPr>
          <a:xfrm>
            <a:off x="260783" y="-1"/>
            <a:ext cx="63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50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021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99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Blademir Pires</dc:creator>
  <cp:lastModifiedBy>Leandro Vanni</cp:lastModifiedBy>
  <cp:revision>45</cp:revision>
  <dcterms:created xsi:type="dcterms:W3CDTF">2019-09-17T12:56:51Z</dcterms:created>
  <dcterms:modified xsi:type="dcterms:W3CDTF">2019-09-30T12:19:25Z</dcterms:modified>
</cp:coreProperties>
</file>